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479" r:id="rId2"/>
    <p:sldId id="476" r:id="rId3"/>
    <p:sldId id="477" r:id="rId4"/>
    <p:sldId id="466" r:id="rId5"/>
    <p:sldId id="489" r:id="rId6"/>
    <p:sldId id="490" r:id="rId7"/>
    <p:sldId id="467" r:id="rId8"/>
    <p:sldId id="468" r:id="rId9"/>
    <p:sldId id="487" r:id="rId10"/>
    <p:sldId id="488" r:id="rId11"/>
    <p:sldId id="469" r:id="rId12"/>
    <p:sldId id="492" r:id="rId13"/>
    <p:sldId id="486" r:id="rId14"/>
    <p:sldId id="470" r:id="rId15"/>
    <p:sldId id="471" r:id="rId16"/>
    <p:sldId id="472" r:id="rId17"/>
    <p:sldId id="473" r:id="rId18"/>
    <p:sldId id="475" r:id="rId19"/>
    <p:sldId id="474" r:id="rId20"/>
    <p:sldId id="493" r:id="rId21"/>
    <p:sldId id="494" r:id="rId22"/>
    <p:sldId id="397" r:id="rId23"/>
  </p:sldIdLst>
  <p:sldSz cx="9144000" cy="6858000" type="screen4x3"/>
  <p:notesSz cx="10234613" cy="7104063"/>
  <p:embeddedFontLst>
    <p:embeddedFont>
      <p:font typeface="12롯데마트드림Bold" panose="02020603020101020101" pitchFamily="18" charset="-127"/>
      <p:regular r:id="rId26"/>
    </p:embeddedFont>
    <p:embeddedFont>
      <p:font typeface="나눔스퀘어_ac Bold" panose="020B0600000101010101" pitchFamily="50" charset="-127"/>
      <p:bold r:id="rId27"/>
    </p:embeddedFont>
    <p:embeddedFont>
      <p:font typeface="맑은 고딕" panose="020B0503020000020004" pitchFamily="50" charset="-127"/>
      <p:regular r:id="rId28"/>
      <p:bold r:id="rId29"/>
    </p:embeddedFont>
    <p:embeddedFont>
      <p:font typeface="나눔스퀘어" panose="020B0600000101010101" pitchFamily="50" charset="-127"/>
      <p:regular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3D9"/>
    <a:srgbClr val="FF0000"/>
    <a:srgbClr val="F20000"/>
    <a:srgbClr val="F8F8F8"/>
    <a:srgbClr val="2156EB"/>
    <a:srgbClr val="C45B58"/>
    <a:srgbClr val="FF7171"/>
    <a:srgbClr val="FAF0F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391" autoAdjust="0"/>
  </p:normalViewPr>
  <p:slideViewPr>
    <p:cSldViewPr>
      <p:cViewPr varScale="1">
        <p:scale>
          <a:sx n="111" d="100"/>
          <a:sy n="111" d="100"/>
        </p:scale>
        <p:origin x="20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27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95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4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58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6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7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10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76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85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생년월일 </a:t>
            </a:r>
            <a:r>
              <a:rPr lang="en-US" altLang="ko-KR" dirty="0" smtClean="0"/>
              <a:t>: 19990505 </a:t>
            </a:r>
            <a:r>
              <a:rPr lang="ko-KR" altLang="en-US" dirty="0" smtClean="0"/>
              <a:t>형태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52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8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40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 flipH="1">
            <a:off x="2368626" y="1844824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1669" y="3127858"/>
            <a:ext cx="6861479" cy="1872778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솔리언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또래상담 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효과성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측정 매뉴얼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8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88840"/>
            <a:ext cx="8508816" cy="4161681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7" y="1305902"/>
            <a:ext cx="858082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Q.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핸드폰번호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이메일 주소 등을 추가 입력 또는 수정하고 </a:t>
            </a:r>
            <a:r>
              <a:rPr lang="ko-KR" altLang="en-US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싶을때는</a:t>
            </a:r>
            <a:r>
              <a:rPr lang="en-US" altLang="ko-KR" sz="1600" b="1" dirty="0" smtClean="0">
                <a:solidFill>
                  <a:srgbClr val="4733D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 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15816" y="4725144"/>
            <a:ext cx="2304255" cy="1146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392035">
            <a:off x="4501061" y="4277048"/>
            <a:ext cx="84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수정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0876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8496300" cy="44958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사후검사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344634"/>
            <a:ext cx="85808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ko-KR" altLang="en-US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사전검사가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완료되면 </a:t>
            </a:r>
            <a:r>
              <a:rPr lang="en-US" altLang="ko-KR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</a:t>
            </a:r>
            <a:r>
              <a:rPr lang="en-US" altLang="ko-KR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메시지 확인 </a:t>
            </a:r>
            <a:endParaRPr lang="en-US" altLang="ko-KR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사전검사에서 </a:t>
            </a:r>
            <a:r>
              <a:rPr lang="ko-KR" altLang="en-US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보내기 기능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</a:t>
            </a:r>
            <a:r>
              <a:rPr lang="ko-KR" altLang="en-US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활성화 되어 있을 시 검사 </a:t>
            </a:r>
            <a:r>
              <a:rPr lang="ko-KR" altLang="en-US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미실시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상태로 사전 검사 독려 </a:t>
            </a:r>
            <a:endParaRPr lang="en-US" altLang="ko-KR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 설문 완료 및 또래상담 기본교육 최종 종료 후 사후 설문 실시 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동일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3851920" y="5054234"/>
            <a:ext cx="2192795" cy="361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5719296" y="4664906"/>
            <a:ext cx="3007248" cy="471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3028152" y="3867854"/>
            <a:ext cx="2771207" cy="1865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62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173" y="5432227"/>
            <a:ext cx="858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사전검사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[</a:t>
            </a:r>
            <a:r>
              <a:rPr lang="ko-KR" altLang="en-US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사후검사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 </a:t>
            </a:r>
            <a:r>
              <a:rPr lang="en-US" altLang="ko-KR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</a:t>
            </a:r>
            <a:r>
              <a:rPr lang="en-US" altLang="ko-KR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</a:t>
            </a:r>
            <a:endParaRPr lang="en-US" altLang="ko-KR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292080" y="77994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 처리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85718"/>
            <a:ext cx="7705725" cy="413385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508104" y="3284984"/>
            <a:ext cx="2592288" cy="1413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07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270718" y="59883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 처리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668" y="6125818"/>
            <a:ext cx="8961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이수처리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담당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관할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청소년상담복지센터 이수 요청 </a:t>
            </a:r>
            <a:endParaRPr lang="en-US" altLang="ko-KR" sz="16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8" y="1147091"/>
            <a:ext cx="8765147" cy="482272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69961" y="2060848"/>
            <a:ext cx="159372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48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270718" y="59883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 처리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user\Desktop\2016 이은별\4.또래DB구축\화면캡처\기본교육등록화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1" y="1197160"/>
            <a:ext cx="9036494" cy="455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7704638" y="3911790"/>
            <a:ext cx="1187841" cy="597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 descr="C:\Users\user\Desktop\2016 이은별\4.또래DB구축\화면캡처\이수처리완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4" y="4572008"/>
            <a:ext cx="8372476" cy="1352550"/>
          </a:xfrm>
          <a:prstGeom prst="rect">
            <a:avLst/>
          </a:prstGeom>
          <a:noFill/>
        </p:spPr>
      </p:pic>
      <p:sp>
        <p:nvSpPr>
          <p:cNvPr id="8" name="오른쪽으로 구부러진 화살표 7"/>
          <p:cNvSpPr/>
          <p:nvPr/>
        </p:nvSpPr>
        <p:spPr>
          <a:xfrm rot="21047090">
            <a:off x="6865453" y="4007434"/>
            <a:ext cx="857256" cy="142876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40186" y="5186044"/>
            <a:ext cx="1096309" cy="475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2092" y="6008408"/>
            <a:ext cx="8961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단계 완료 후 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이수처리완료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변경 및 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수료증 출력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가능 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5006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내담자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효과성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측정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747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23880" y="54868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또래내담자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효과성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절차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36512" y="1398786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2772558" y="2158132"/>
            <a:ext cx="1008112" cy="288032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또래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상담자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등록  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020444" y="2158132"/>
            <a:ext cx="1008112" cy="28803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상담 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3791303" y="3598292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5268330" y="2170905"/>
            <a:ext cx="1008112" cy="288032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또래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상담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개입</a:t>
            </a:r>
            <a:r>
              <a:rPr lang="en-US" altLang="ko-KR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516216" y="2204864"/>
            <a:ext cx="1008112" cy="28803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종결 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만족도 검사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5063158" y="3607084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6276442" y="3645024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1478501" y="2141648"/>
            <a:ext cx="1008112" cy="288032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DB </a:t>
            </a:r>
          </a:p>
          <a:p>
            <a:pPr algn="ctr"/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시스템  </a:t>
            </a:r>
            <a:endParaRPr lang="en-US" altLang="ko-KR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 및 로그인</a:t>
            </a:r>
            <a:endParaRPr lang="en-US" altLang="ko-KR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497246" y="3581808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12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0" y="958921"/>
            <a:ext cx="8736132" cy="56769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92080" y="1234001"/>
            <a:ext cx="720080" cy="31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 rot="20392035">
            <a:off x="5979694" y="986501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7325" y="3592728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3661" y="3596720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1951" y="3595906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1775" y="3595907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309" y="3590600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3592784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79742" y="3606432"/>
            <a:ext cx="41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7526" y="4468052"/>
            <a:ext cx="8580827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상담을 한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이름 입력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 학년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내담자의 학년 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친구이름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가명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내담자의 별칭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④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상담시작일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최초 상담 시작일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⑤ 상담종료일시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마지막 상담 일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추후 수정 가능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⑥ 전화번호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사전 및 사후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검사지를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수신할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HP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⑦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E-Mail: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사전 및 사후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검사지를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수신할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e-mail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주소</a:t>
            </a:r>
            <a:endParaRPr lang="en-US" altLang="ko-KR" sz="16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⑥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⑦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미입력시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지도교사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PC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활용 검사실시 또는 코딩</a:t>
            </a:r>
            <a:endParaRPr lang="en-US" altLang="ko-KR" sz="16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endParaRPr lang="ko-KR" altLang="en-US" sz="1600" b="1" dirty="0" smtClean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63" y="2708920"/>
            <a:ext cx="1480926" cy="1268341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508418" y="3411416"/>
            <a:ext cx="107157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 rot="20392035">
            <a:off x="1453048" y="3029808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188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3" y="1000108"/>
            <a:ext cx="8736132" cy="56769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사후검사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3856" y="5216346"/>
            <a:ext cx="8580827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사후검사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 &amp; A]</a:t>
            </a:r>
          </a:p>
          <a:p>
            <a:pPr marL="180975" indent="-180975">
              <a:spcBef>
                <a:spcPct val="20000"/>
              </a:spcBef>
            </a:pP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Q.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상담이 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회기로 종료되는 경우도 입력 가능한가요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</a:p>
          <a:p>
            <a:pPr marL="180975" indent="-180975">
              <a:spcBef>
                <a:spcPct val="20000"/>
              </a:spcBef>
            </a:pPr>
            <a:r>
              <a:rPr lang="en-US" altLang="ko-KR" b="1" dirty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- 1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회기 상담도 입력이 가능합니다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시작일과 종료일을 동일 날짜로 입력 후 </a:t>
            </a:r>
            <a:endParaRPr lang="en-US" altLang="ko-KR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en-US" altLang="ko-KR" b="1" dirty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사후 검사 및 만족도 검사 진행하여 주시면 됩니다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marL="180975" indent="-180975">
              <a:spcBef>
                <a:spcPct val="20000"/>
              </a:spcBef>
            </a:pPr>
            <a:endParaRPr lang="ko-KR" altLang="en-US" sz="1600" b="1" dirty="0" smtClean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4820" y="4915085"/>
            <a:ext cx="1775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사전검사실시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3641" y="4946393"/>
            <a:ext cx="2793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(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종료 후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상담종료일시 입력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945" y="2869555"/>
            <a:ext cx="196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사후설문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발송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244817"/>
            <a:ext cx="7029894" cy="173567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6660232" y="3279215"/>
            <a:ext cx="710087" cy="159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412201" y="3279214"/>
            <a:ext cx="400159" cy="1704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832166" y="3279215"/>
            <a:ext cx="772282" cy="1704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791411" y="5021680"/>
            <a:ext cx="196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④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만족도 설문 발송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91880" y="3327673"/>
            <a:ext cx="782485" cy="159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4" y="2693502"/>
            <a:ext cx="1480926" cy="12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8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0108"/>
            <a:ext cx="8736132" cy="56769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27526" y="5346390"/>
            <a:ext cx="8580827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선호 </a:t>
            </a:r>
            <a:r>
              <a:rPr lang="ko-KR" altLang="en-US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실시방법에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따라 전송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</a:p>
          <a:p>
            <a:pPr marL="180975" indent="-180975">
              <a:spcBef>
                <a:spcPct val="20000"/>
              </a:spcBef>
            </a:pPr>
            <a:endParaRPr lang="en-US" altLang="ko-KR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Q.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원하는 검사지 발송 항목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(e-mail, HP)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없을 경우 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600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수정 후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저장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 클릭 후 전송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endParaRPr lang="ko-KR" altLang="en-US" sz="1600" b="1" dirty="0" smtClean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862" y="3275599"/>
            <a:ext cx="7302138" cy="18244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570177" y="5282567"/>
            <a:ext cx="174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정보 확인 후 전송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40995" y="4185138"/>
            <a:ext cx="768897" cy="608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 flipV="1">
            <a:off x="5751786" y="4401959"/>
            <a:ext cx="3011337" cy="2119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6643360" y="3317819"/>
            <a:ext cx="2033096" cy="543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28" y="2780928"/>
            <a:ext cx="1480926" cy="12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8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665381" y="777486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시스템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입력절차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0" y="1628800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1043608" y="2852936"/>
            <a:ext cx="975645" cy="2212349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DB </a:t>
            </a: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시스템 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 및 로그인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278485" y="2832151"/>
            <a:ext cx="1011252" cy="2212349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기본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등록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526371" y="2832151"/>
            <a:ext cx="1011252" cy="221234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0" name="직선 화살표 연결선 49"/>
          <p:cNvCxnSpPr>
            <a:stCxn id="47" idx="3"/>
            <a:endCxn id="48" idx="1"/>
          </p:cNvCxnSpPr>
          <p:nvPr/>
        </p:nvCxnSpPr>
        <p:spPr>
          <a:xfrm flipV="1">
            <a:off x="2019253" y="3938326"/>
            <a:ext cx="259232" cy="20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3240580" y="3959111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4526990" y="3959111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모서리가 둥근 직사각형 52"/>
          <p:cNvSpPr/>
          <p:nvPr/>
        </p:nvSpPr>
        <p:spPr>
          <a:xfrm>
            <a:off x="4774257" y="2844924"/>
            <a:ext cx="1011252" cy="2212349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기본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실시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5725719" y="3944539"/>
            <a:ext cx="2397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모서리가 둥근 직사각형 57"/>
          <p:cNvSpPr/>
          <p:nvPr/>
        </p:nvSpPr>
        <p:spPr>
          <a:xfrm>
            <a:off x="6014650" y="2832151"/>
            <a:ext cx="1011252" cy="221234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사후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검사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7315418" y="2852936"/>
            <a:ext cx="972616" cy="2191564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지역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센터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승인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수료</a:t>
            </a:r>
            <a:r>
              <a:rPr lang="en-US" altLang="ko-KR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cxnSp>
        <p:nvCxnSpPr>
          <p:cNvPr id="66" name="직선 화살표 연결선 65"/>
          <p:cNvCxnSpPr/>
          <p:nvPr/>
        </p:nvCxnSpPr>
        <p:spPr>
          <a:xfrm>
            <a:off x="7053046" y="4024491"/>
            <a:ext cx="251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0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효과성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통계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219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932040" y="102919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효과성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통계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35424"/>
            <a:ext cx="8280920" cy="568863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7308304" y="1357695"/>
            <a:ext cx="1000132" cy="240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 rot="20392035">
            <a:off x="7176886" y="945995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0580" y="3415702"/>
            <a:ext cx="1423147" cy="301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20392035">
            <a:off x="2069211" y="3159142"/>
            <a:ext cx="133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179200" y="2007880"/>
            <a:ext cx="1497256" cy="240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 rot="20392035">
            <a:off x="6379166" y="1833376"/>
            <a:ext cx="140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179198" y="5215901"/>
            <a:ext cx="1497257" cy="240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 rot="20392035">
            <a:off x="6397365" y="5046624"/>
            <a:ext cx="140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3765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117354" y="8324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DB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시스템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입력절차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60965" y="1754554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1688784" y="3005573"/>
            <a:ext cx="1008112" cy="23762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기본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수료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후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275856" y="2852936"/>
            <a:ext cx="4000528" cy="5940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기본교육 수료증 출력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75856" y="4904967"/>
            <a:ext cx="1143008" cy="76288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심화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또는</a:t>
            </a:r>
            <a:endParaRPr lang="en-US" altLang="ko-KR" sz="14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특성화 </a:t>
            </a:r>
            <a:endParaRPr lang="en-US" altLang="ko-KR" sz="14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등록</a:t>
            </a:r>
            <a:endParaRPr lang="ko-KR" altLang="en-US" sz="1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87731" y="3896672"/>
            <a:ext cx="1656184" cy="594066"/>
          </a:xfrm>
          <a:prstGeom prst="roundRect">
            <a:avLst>
              <a:gd name="adj" fmla="val 1211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활동 등록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98218" y="4911942"/>
            <a:ext cx="1080120" cy="7577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지역센터 승인</a:t>
            </a:r>
            <a:endParaRPr lang="ko-KR" altLang="en-US" sz="1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33032" y="4898244"/>
            <a:ext cx="1285884" cy="7764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심화 또는</a:t>
            </a:r>
            <a:endParaRPr lang="en-US" altLang="ko-KR" sz="14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특성화 교육 수료증 출력</a:t>
            </a:r>
            <a:endParaRPr lang="ko-KR" altLang="en-US" sz="1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0" name="직선 화살표 연결선 19"/>
          <p:cNvCxnSpPr>
            <a:stCxn id="8" idx="3"/>
            <a:endCxn id="11" idx="1"/>
          </p:cNvCxnSpPr>
          <p:nvPr/>
        </p:nvCxnSpPr>
        <p:spPr>
          <a:xfrm>
            <a:off x="2696896" y="4193705"/>
            <a:ext cx="578960" cy="10927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21" name="직선 화살표 연결선 20"/>
          <p:cNvCxnSpPr>
            <a:stCxn id="17" idx="3"/>
            <a:endCxn id="18" idx="1"/>
          </p:cNvCxnSpPr>
          <p:nvPr/>
        </p:nvCxnSpPr>
        <p:spPr>
          <a:xfrm flipV="1">
            <a:off x="5778338" y="5286467"/>
            <a:ext cx="254694" cy="4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22" name="직선 화살표 연결선 21"/>
          <p:cNvCxnSpPr>
            <a:stCxn id="8" idx="3"/>
          </p:cNvCxnSpPr>
          <p:nvPr/>
        </p:nvCxnSpPr>
        <p:spPr>
          <a:xfrm flipV="1">
            <a:off x="2696896" y="3149969"/>
            <a:ext cx="565052" cy="1043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5407862" y="3896672"/>
            <a:ext cx="1912296" cy="594066"/>
          </a:xfrm>
          <a:prstGeom prst="roundRect">
            <a:avLst>
              <a:gd name="adj" fmla="val 1211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활동확인서 </a:t>
            </a:r>
            <a:endParaRPr lang="en-US" altLang="ko-KR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출력</a:t>
            </a:r>
            <a:endParaRPr lang="ko-KR" altLang="en-US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41" name="직선 화살표 연결선 40"/>
          <p:cNvCxnSpPr>
            <a:stCxn id="8" idx="3"/>
            <a:endCxn id="12" idx="1"/>
          </p:cNvCxnSpPr>
          <p:nvPr/>
        </p:nvCxnSpPr>
        <p:spPr>
          <a:xfrm>
            <a:off x="2696896" y="4193705"/>
            <a:ext cx="59083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1" idx="3"/>
            <a:endCxn id="17" idx="1"/>
          </p:cNvCxnSpPr>
          <p:nvPr/>
        </p:nvCxnSpPr>
        <p:spPr>
          <a:xfrm>
            <a:off x="4418864" y="5286408"/>
            <a:ext cx="279354" cy="4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23" name="직선 화살표 연결선 22"/>
          <p:cNvCxnSpPr>
            <a:endCxn id="25" idx="1"/>
          </p:cNvCxnSpPr>
          <p:nvPr/>
        </p:nvCxnSpPr>
        <p:spPr>
          <a:xfrm>
            <a:off x="4943915" y="4193705"/>
            <a:ext cx="46394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1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또래상담자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효과성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측정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011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252536" y="242971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효과성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설문지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1368" y="1329648"/>
            <a:ext cx="87965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① [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</a:t>
            </a:r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시스템</a:t>
            </a:r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]-[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공지 알림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]-[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검색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효과성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49806"/>
            <a:ext cx="8155459" cy="399947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851920" y="2101226"/>
            <a:ext cx="93610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87624" y="4869160"/>
            <a:ext cx="684076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688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252536" y="242971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효과성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설문지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76326" y="3449560"/>
            <a:ext cx="87965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 [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</a:t>
            </a:r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시스템</a:t>
            </a:r>
            <a:r>
              <a:rPr lang="en-US" altLang="ko-KR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]-[</a:t>
            </a:r>
            <a:r>
              <a:rPr lang="ko-KR" altLang="en-US" sz="3200" b="0" cap="none" spc="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공지 알림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]-[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검색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효과성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" y="4005064"/>
            <a:ext cx="9153525" cy="206084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76327" y="1493168"/>
            <a:ext cx="87965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홈페이지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–[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함께하는 공간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]-[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공지사항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2" y="2276872"/>
            <a:ext cx="9049958" cy="366470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884368" y="2406026"/>
            <a:ext cx="125963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16198" y="2904121"/>
            <a:ext cx="93610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3528" y="4233263"/>
            <a:ext cx="4176464" cy="487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31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45534"/>
            <a:ext cx="8712968" cy="5765023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30003" y="1319786"/>
            <a:ext cx="720080" cy="31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 rot="20392035">
            <a:off x="5979694" y="1046653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3005" y="3200482"/>
            <a:ext cx="107157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 rot="20392035">
            <a:off x="1373935" y="2963415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650764" y="3571122"/>
            <a:ext cx="107157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 rot="20392035">
            <a:off x="4216159" y="3841389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 flipV="1">
            <a:off x="4246863" y="3792935"/>
            <a:ext cx="37105" cy="1080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167844" y="4873244"/>
            <a:ext cx="5508612" cy="932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인터넷 및 컴퓨터 등 사용환경에 따라 로딩 발생 가능</a:t>
            </a:r>
            <a:endParaRPr lang="en-US" altLang="ko-KR" dirty="0" smtClean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후 화면 전환 시 까지 대기 </a:t>
            </a:r>
            <a:r>
              <a:rPr lang="en-US" altLang="ko-KR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(10~20</a:t>
            </a:r>
            <a:r>
              <a:rPr lang="ko-KR" altLang="en-US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</a:t>
            </a:r>
            <a:r>
              <a:rPr lang="en-US" altLang="ko-KR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558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98509"/>
            <a:ext cx="8705850" cy="4001566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96136" y="3020532"/>
            <a:ext cx="1440160" cy="174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31787" y="5002296"/>
            <a:ext cx="858082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선호 방법에 따라 실시</a:t>
            </a:r>
            <a:r>
              <a:rPr lang="en-US" altLang="ko-KR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</a:p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사전설문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직접 입력 또는 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지도교사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코딩용</a:t>
            </a:r>
            <a:endParaRPr lang="en-US" altLang="ko-KR" sz="1600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메일발송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입력된 메일주소로 </a:t>
            </a:r>
            <a:r>
              <a:rPr lang="en-US" altLang="ko-KR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url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발송</a:t>
            </a:r>
            <a:endParaRPr lang="en-US" altLang="ko-KR" sz="1600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문자발송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입력된 핸드폰 번호로 </a:t>
            </a:r>
            <a:r>
              <a:rPr lang="en-US" altLang="ko-KR" sz="1600" b="1" dirty="0" err="1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url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발송   </a:t>
            </a:r>
            <a:endParaRPr lang="en-US" altLang="ko-KR" sz="1600" b="1" dirty="0" smtClean="0">
              <a:solidFill>
                <a:srgbClr val="4733D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656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381998" y="469815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270" y="4924988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4903" y="5169547"/>
            <a:ext cx="988321" cy="175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355976" y="36807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사전검사 실시 안내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7" y="1305902"/>
            <a:ext cx="858082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Q.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핸드폰번호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이메일 주소 등을 추가 입력 또는 수정하고 싶을 때는</a:t>
            </a:r>
            <a:r>
              <a:rPr lang="en-US" altLang="ko-KR" sz="1600" b="1" dirty="0" smtClean="0">
                <a:solidFill>
                  <a:srgbClr val="4733D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</a:p>
          <a:p>
            <a:pPr marL="180975" indent="-180975">
              <a:spcBef>
                <a:spcPct val="20000"/>
              </a:spcBef>
            </a:pPr>
            <a:r>
              <a:rPr lang="ko-KR" altLang="en-US" sz="1600" b="1" dirty="0" smtClean="0"/>
              <a:t>  </a:t>
            </a:r>
            <a:endParaRPr lang="ko-KR" altLang="en-US" sz="1600" b="1" dirty="0" smtClean="0">
              <a:solidFill>
                <a:prstClr val="black"/>
              </a:solidFill>
            </a:endParaRPr>
          </a:p>
          <a:p>
            <a:pPr marL="180975" lvl="0" indent="-180975">
              <a:spcBef>
                <a:spcPct val="20000"/>
              </a:spcBef>
            </a:pPr>
            <a:endParaRPr lang="ko-KR" altLang="en-US" sz="1600" b="1" dirty="0">
              <a:solidFill>
                <a:prstClr val="black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9" y="2005878"/>
            <a:ext cx="8136904" cy="385435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55576" y="4429674"/>
            <a:ext cx="504056" cy="28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20392035">
            <a:off x="641171" y="4840989"/>
            <a:ext cx="937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914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</TotalTime>
  <Words>602</Words>
  <Application>Microsoft Office PowerPoint</Application>
  <PresentationFormat>화면 슬라이드 쇼(4:3)</PresentationFormat>
  <Paragraphs>158</Paragraphs>
  <Slides>22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12롯데마트드림Bold</vt:lpstr>
      <vt:lpstr>나눔스퀘어_ac Bold</vt:lpstr>
      <vt:lpstr>맑은 고딕</vt:lpstr>
      <vt:lpstr>나눔스퀘어</vt:lpstr>
      <vt:lpstr>Wingdings</vt:lpstr>
      <vt:lpstr>Arial</vt:lpstr>
      <vt:lpstr>Office 테마</vt:lpstr>
      <vt:lpstr>솔리언 또래상담  효과성 측정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694</cp:revision>
  <dcterms:created xsi:type="dcterms:W3CDTF">2014-02-07T07:09:12Z</dcterms:created>
  <dcterms:modified xsi:type="dcterms:W3CDTF">2021-05-27T04:59:58Z</dcterms:modified>
</cp:coreProperties>
</file>